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8" r:id="rId3"/>
    <p:sldId id="264" r:id="rId4"/>
    <p:sldId id="262" r:id="rId5"/>
    <p:sldId id="278" r:id="rId6"/>
    <p:sldId id="267" r:id="rId7"/>
    <p:sldId id="273" r:id="rId8"/>
    <p:sldId id="271" r:id="rId9"/>
    <p:sldId id="274" r:id="rId10"/>
    <p:sldId id="272" r:id="rId11"/>
    <p:sldId id="275" r:id="rId12"/>
    <p:sldId id="276" r:id="rId13"/>
    <p:sldId id="277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34587" autoAdjust="0"/>
    <p:restoredTop sz="86441" autoAdjust="0"/>
  </p:normalViewPr>
  <p:slideViewPr>
    <p:cSldViewPr>
      <p:cViewPr>
        <p:scale>
          <a:sx n="72" d="100"/>
          <a:sy n="72" d="100"/>
        </p:scale>
        <p:origin x="-1092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078F10-1818-4342-8098-68480B8C5643}" type="datetimeFigureOut">
              <a:rPr lang="en-US" smtClean="0"/>
              <a:pPr/>
              <a:t>6/7/2016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786908-CE57-4030-98E8-FA2A0589334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786908-CE57-4030-98E8-FA2A05893342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AA50D-7AAF-4B5A-88F1-288C8583F11F}" type="datetimeFigureOut">
              <a:rPr lang="en-US" smtClean="0"/>
              <a:pPr/>
              <a:t>6/7/2016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1AFF0-8587-4F77-A685-39E7724A65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AA50D-7AAF-4B5A-88F1-288C8583F11F}" type="datetimeFigureOut">
              <a:rPr lang="en-US" smtClean="0"/>
              <a:pPr/>
              <a:t>6/7/2016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1AFF0-8587-4F77-A685-39E7724A65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AA50D-7AAF-4B5A-88F1-288C8583F11F}" type="datetimeFigureOut">
              <a:rPr lang="en-US" smtClean="0"/>
              <a:pPr/>
              <a:t>6/7/2016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1AFF0-8587-4F77-A685-39E7724A65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AA50D-7AAF-4B5A-88F1-288C8583F11F}" type="datetimeFigureOut">
              <a:rPr lang="en-US" smtClean="0"/>
              <a:pPr/>
              <a:t>6/7/2016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1AFF0-8587-4F77-A685-39E7724A65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AA50D-7AAF-4B5A-88F1-288C8583F11F}" type="datetimeFigureOut">
              <a:rPr lang="en-US" smtClean="0"/>
              <a:pPr/>
              <a:t>6/7/2016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1AFF0-8587-4F77-A685-39E7724A65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AA50D-7AAF-4B5A-88F1-288C8583F11F}" type="datetimeFigureOut">
              <a:rPr lang="en-US" smtClean="0"/>
              <a:pPr/>
              <a:t>6/7/2016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1AFF0-8587-4F77-A685-39E7724A65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AA50D-7AAF-4B5A-88F1-288C8583F11F}" type="datetimeFigureOut">
              <a:rPr lang="en-US" smtClean="0"/>
              <a:pPr/>
              <a:t>6/7/2016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1AFF0-8587-4F77-A685-39E7724A65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AA50D-7AAF-4B5A-88F1-288C8583F11F}" type="datetimeFigureOut">
              <a:rPr lang="en-US" smtClean="0"/>
              <a:pPr/>
              <a:t>6/7/2016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1AFF0-8587-4F77-A685-39E7724A65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AA50D-7AAF-4B5A-88F1-288C8583F11F}" type="datetimeFigureOut">
              <a:rPr lang="en-US" smtClean="0"/>
              <a:pPr/>
              <a:t>6/7/2016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1AFF0-8587-4F77-A685-39E7724A65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AA50D-7AAF-4B5A-88F1-288C8583F11F}" type="datetimeFigureOut">
              <a:rPr lang="en-US" smtClean="0"/>
              <a:pPr/>
              <a:t>6/7/2016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1AFF0-8587-4F77-A685-39E7724A65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AA50D-7AAF-4B5A-88F1-288C8583F11F}" type="datetimeFigureOut">
              <a:rPr lang="en-US" smtClean="0"/>
              <a:pPr/>
              <a:t>6/7/2016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1AFF0-8587-4F77-A685-39E7724A65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6AA50D-7AAF-4B5A-88F1-288C8583F11F}" type="datetimeFigureOut">
              <a:rPr lang="en-US" smtClean="0"/>
              <a:pPr/>
              <a:t>6/7/2016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1AFF0-8587-4F77-A685-39E7724A659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752600" y="228600"/>
            <a:ext cx="6019800" cy="1470025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স্বাগতম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524000" y="1981200"/>
            <a:ext cx="6400800" cy="3962400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mph" presetSubtype="1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2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3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381000" y="838200"/>
            <a:ext cx="8153400" cy="60198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2743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Down Arrow 9"/>
          <p:cNvSpPr/>
          <p:nvPr/>
        </p:nvSpPr>
        <p:spPr>
          <a:xfrm>
            <a:off x="3886200" y="2438400"/>
            <a:ext cx="1219200" cy="74644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3352800"/>
            <a:ext cx="7924800" cy="304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২,৫,৭,৯,১০,১৫,৫,৬,১৪,২০,২২,২৫,৩০,৫,১৮,২১,</a:t>
            </a:r>
          </a:p>
          <a:p>
            <a:pPr algn="ctr"/>
            <a:r>
              <a:rPr lang="en-US" sz="4000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প্রদত্ত</a:t>
            </a:r>
            <a:r>
              <a:rPr lang="en-US" sz="40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সংখাগুলোর</a:t>
            </a:r>
            <a:r>
              <a:rPr lang="en-US" sz="40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মধ্যক</a:t>
            </a:r>
            <a:r>
              <a:rPr lang="en-US" sz="40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4000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প্রচুরক</a:t>
            </a:r>
            <a:r>
              <a:rPr lang="en-US" sz="40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নির্নয়</a:t>
            </a:r>
            <a:r>
              <a:rPr lang="en-US" sz="40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করঃ</a:t>
            </a:r>
            <a:endParaRPr lang="en-US" sz="4000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Left-Right Arrow 10"/>
          <p:cNvSpPr/>
          <p:nvPr/>
        </p:nvSpPr>
        <p:spPr>
          <a:xfrm>
            <a:off x="2895600" y="990600"/>
            <a:ext cx="2895600" cy="144780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দলিয়</a:t>
            </a:r>
            <a:r>
              <a:rPr lang="en-US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4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58975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914400" y="3124200"/>
            <a:ext cx="7620000" cy="304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১।প্রচুরক কাকে বলে? </a:t>
            </a:r>
          </a:p>
          <a:p>
            <a:pPr algn="ctr"/>
            <a:r>
              <a:rPr lang="bn-BD" sz="4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২/নিচের সংখাগুলোর মধ্যক কত?</a:t>
            </a:r>
          </a:p>
          <a:p>
            <a:pPr algn="ctr"/>
            <a:r>
              <a:rPr lang="bn-BD" sz="4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৩,৫,৮,৯,১০,১৩,৬</a:t>
            </a:r>
            <a:endParaRPr lang="en-US" sz="44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Left-Right Arrow 6"/>
          <p:cNvSpPr/>
          <p:nvPr/>
        </p:nvSpPr>
        <p:spPr>
          <a:xfrm>
            <a:off x="2209800" y="457200"/>
            <a:ext cx="4419600" cy="213360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মূল্যায়ণ</a:t>
            </a:r>
            <a:endParaRPr lang="en-US" sz="4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Down Arrow 7"/>
          <p:cNvSpPr/>
          <p:nvPr/>
        </p:nvSpPr>
        <p:spPr>
          <a:xfrm>
            <a:off x="4038600" y="2133600"/>
            <a:ext cx="1018032" cy="990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                                                                                                                                                                         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685800" y="304800"/>
            <a:ext cx="8305800" cy="60198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Left-Right Arrow 5"/>
          <p:cNvSpPr/>
          <p:nvPr/>
        </p:nvSpPr>
        <p:spPr>
          <a:xfrm>
            <a:off x="2286000" y="381000"/>
            <a:ext cx="3886200" cy="144780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বাড়িরকাজ</a:t>
            </a:r>
            <a:endParaRPr lang="en-US" sz="48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Down Arrow 6"/>
          <p:cNvSpPr/>
          <p:nvPr/>
        </p:nvSpPr>
        <p:spPr>
          <a:xfrm>
            <a:off x="3505200" y="1524000"/>
            <a:ext cx="1447800" cy="1676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066800" y="3429000"/>
            <a:ext cx="7848600" cy="2590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১/নিচের</a:t>
            </a:r>
          </a:p>
          <a:p>
            <a:pPr algn="ctr"/>
            <a:r>
              <a:rPr lang="bn-BD" sz="4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উপাত্তগুলোরমধ্যকওপ্রচুরকনির্নয়কর/</a:t>
            </a:r>
          </a:p>
          <a:p>
            <a:pPr algn="ctr"/>
            <a:r>
              <a:rPr lang="bn-BD" sz="4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৪,৬,৯,১,৩,১,৫,৮,৯,৫,৩,২,১,৯,১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057400"/>
          </a:xfrm>
        </p:spPr>
        <p:txBody>
          <a:bodyPr>
            <a:normAutofit/>
          </a:bodyPr>
          <a:lstStyle/>
          <a:p>
            <a:r>
              <a:rPr lang="en-US" sz="88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88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Content Placeholder 4" descr="vlcsnap-error002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1822" y="2286000"/>
            <a:ext cx="6826956" cy="384016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en-US" dirty="0" smtClean="0">
                <a:latin typeface="NikoshBAN" pitchFamily="2" charset="0"/>
                <a:cs typeface="NikoshBAN" pitchFamily="2" charset="0"/>
              </a:rPr>
            </a:b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676400" y="228600"/>
            <a:ext cx="57912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5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শিক্ষক পরিচিতি</a:t>
            </a:r>
            <a:endParaRPr lang="en-US" sz="54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Down Arrow 6"/>
          <p:cNvSpPr/>
          <p:nvPr/>
        </p:nvSpPr>
        <p:spPr>
          <a:xfrm>
            <a:off x="4267200" y="1371600"/>
            <a:ext cx="865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914400" y="2514600"/>
            <a:ext cx="7620000" cy="3962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মোঃমানিক মিয়া</a:t>
            </a:r>
          </a:p>
          <a:p>
            <a:pPr algn="ctr"/>
            <a:r>
              <a:rPr lang="bn-BD" sz="4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সহকারি শিক্ষক (গনিত)</a:t>
            </a:r>
          </a:p>
          <a:p>
            <a:pPr algn="ctr"/>
            <a:r>
              <a:rPr lang="bn-BD" sz="4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কচুরগুল উচ্চ বিদ্যালয়</a:t>
            </a:r>
          </a:p>
          <a:p>
            <a:pPr algn="ctr"/>
            <a:r>
              <a:rPr lang="bn-BD" sz="4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জুরি,মৌলভিবাজার</a:t>
            </a:r>
            <a:endParaRPr lang="en-US" sz="48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n-BD" dirty="0" smtClean="0"/>
          </a:p>
          <a:p>
            <a:endParaRPr lang="bn-BD" dirty="0" smtClean="0"/>
          </a:p>
          <a:p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52600" y="304800"/>
            <a:ext cx="62484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পাঠ পরিচিতি</a:t>
            </a:r>
            <a:endParaRPr lang="en-US" sz="4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Down Arrow 5"/>
          <p:cNvSpPr/>
          <p:nvPr/>
        </p:nvSpPr>
        <p:spPr>
          <a:xfrm>
            <a:off x="4267200" y="1524000"/>
            <a:ext cx="865632" cy="978408"/>
          </a:xfrm>
          <a:prstGeom prst="downArrow">
            <a:avLst>
              <a:gd name="adj1" fmla="val 67417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219200" y="2971800"/>
            <a:ext cx="7543800" cy="3429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শ্রেনিঃঅষ্টম</a:t>
            </a:r>
          </a:p>
          <a:p>
            <a:pPr algn="ctr"/>
            <a:r>
              <a:rPr lang="bn-BD" sz="4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বিষয়ঃগনিত</a:t>
            </a:r>
          </a:p>
          <a:p>
            <a:pPr algn="ctr"/>
            <a:r>
              <a:rPr lang="bn-BD" sz="4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আজকের পাঠ-----</a:t>
            </a:r>
          </a:p>
          <a:p>
            <a:pPr algn="ctr"/>
            <a:r>
              <a:rPr lang="bn-BD" sz="4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সময়ঃ৫০ মিনিট</a:t>
            </a:r>
          </a:p>
          <a:p>
            <a:pPr algn="ctr"/>
            <a:r>
              <a:rPr lang="bn-BD" sz="4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তারিখ;------</a:t>
            </a:r>
            <a:endParaRPr lang="en-US" sz="44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81000" y="0"/>
            <a:ext cx="8763000" cy="6858000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NikoshBAN" pitchFamily="2" charset="0"/>
                <a:cs typeface="NikoshBAN" pitchFamily="2" charset="0"/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 descr="Man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3962400"/>
            <a:ext cx="3505200" cy="2362200"/>
          </a:xfrm>
          <a:prstGeom prst="rect">
            <a:avLst/>
          </a:prstGeom>
        </p:spPr>
      </p:pic>
      <p:pic>
        <p:nvPicPr>
          <p:cNvPr id="4" name="Picture 3" descr="bana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7800" y="1143000"/>
            <a:ext cx="3352800" cy="2209800"/>
          </a:xfrm>
          <a:prstGeom prst="rect">
            <a:avLst/>
          </a:prstGeom>
        </p:spPr>
      </p:pic>
      <p:pic>
        <p:nvPicPr>
          <p:cNvPr id="5" name="Picture 4" descr="orang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3400" y="3810000"/>
            <a:ext cx="4343400" cy="2286000"/>
          </a:xfrm>
          <a:prstGeom prst="rect">
            <a:avLst/>
          </a:prstGeom>
        </p:spPr>
      </p:pic>
      <p:pic>
        <p:nvPicPr>
          <p:cNvPr id="7" name="Picture 6" descr="ccccket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762000"/>
            <a:ext cx="4038600" cy="2667000"/>
          </a:xfrm>
          <a:prstGeom prst="rect">
            <a:avLst/>
          </a:prstGeom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85801"/>
            <a:ext cx="7772400" cy="5562600"/>
          </a:xfrm>
        </p:spPr>
        <p:txBody>
          <a:bodyPr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আজকেরপাঠ-</a:t>
            </a:r>
            <a:br>
              <a:rPr lang="bn-BD" dirty="0" smtClean="0">
                <a:latin typeface="NikoshBAN" pitchFamily="2" charset="0"/>
                <a:cs typeface="NikoshBAN" pitchFamily="2" charset="0"/>
              </a:rPr>
            </a:br>
            <a:r>
              <a:rPr lang="bn-BD" dirty="0" smtClean="0">
                <a:latin typeface="NikoshBAN" pitchFamily="2" charset="0"/>
                <a:cs typeface="NikoshBAN" pitchFamily="2" charset="0"/>
              </a:rPr>
              <a:t>মধ্যক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,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প্রচুরক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n-BD" dirty="0" smtClean="0"/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endParaRPr lang="bn-BD" dirty="0" smtClean="0">
              <a:latin typeface="NikoshBAN" pitchFamily="2" charset="0"/>
              <a:cs typeface="NikoshBAN" pitchFamily="2" charset="0"/>
            </a:endParaRPr>
          </a:p>
          <a:p>
            <a:pPr algn="l"/>
            <a:endParaRPr lang="bn-BD" dirty="0" smtClean="0">
              <a:latin typeface="NikoshBAN" pitchFamily="2" charset="0"/>
              <a:cs typeface="NikoshBAN" pitchFamily="2" charset="0"/>
            </a:endParaRPr>
          </a:p>
          <a:p>
            <a:pPr algn="l"/>
            <a:endParaRPr lang="bn-BD" smtClean="0">
              <a:latin typeface="NikoshBAN" pitchFamily="2" charset="0"/>
              <a:cs typeface="NikoshBAN" pitchFamily="2" charset="0"/>
            </a:endParaRPr>
          </a:p>
          <a:p>
            <a:pPr algn="l"/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7200" y="4038600"/>
            <a:ext cx="8305800" cy="2209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১।মধ্যক ও প্রচুরক কি তা বলতে পারবে/</a:t>
            </a:r>
          </a:p>
          <a:p>
            <a:r>
              <a:rPr lang="bn-BD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২/মধ্যক নির্নয় করে সমস্যা সমাধান করতে পারবে।</a:t>
            </a:r>
          </a:p>
          <a:p>
            <a:r>
              <a:rPr lang="bn-BD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৩/প্রচুরক নির্নয় করে সমস্যা সমাধান করতে পারবে।</a:t>
            </a:r>
          </a:p>
        </p:txBody>
      </p:sp>
      <p:sp>
        <p:nvSpPr>
          <p:cNvPr id="6" name="Left-Right Arrow 5"/>
          <p:cNvSpPr/>
          <p:nvPr/>
        </p:nvSpPr>
        <p:spPr>
          <a:xfrm>
            <a:off x="2819400" y="1295400"/>
            <a:ext cx="3733800" cy="12466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b="1" dirty="0" smtClean="0">
                <a:solidFill>
                  <a:srgbClr val="7030A0"/>
                </a:solidFill>
              </a:rPr>
              <a:t>শিখনফলঃ</a:t>
            </a:r>
            <a:endParaRPr lang="en-US" sz="2800" b="1" dirty="0">
              <a:solidFill>
                <a:srgbClr val="7030A0"/>
              </a:solidFill>
            </a:endParaRPr>
          </a:p>
        </p:txBody>
      </p:sp>
      <p:sp>
        <p:nvSpPr>
          <p:cNvPr id="7" name="Down Arrow 6"/>
          <p:cNvSpPr/>
          <p:nvPr/>
        </p:nvSpPr>
        <p:spPr>
          <a:xfrm>
            <a:off x="4267200" y="2514600"/>
            <a:ext cx="762000" cy="914400"/>
          </a:xfrm>
          <a:prstGeom prst="downArrow">
            <a:avLst>
              <a:gd name="adj1" fmla="val 96757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n-BD" dirty="0" smtClean="0"/>
              <a:t>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62000" y="914400"/>
            <a:ext cx="7696200" cy="571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 descr="ccc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4114800"/>
            <a:ext cx="5715000" cy="2362200"/>
          </a:xfrm>
          <a:prstGeom prst="rect">
            <a:avLst/>
          </a:prstGeom>
        </p:spPr>
      </p:pic>
      <p:pic>
        <p:nvPicPr>
          <p:cNvPr id="5" name="Picture 4" descr="cccastam.jpg"/>
          <p:cNvPicPr>
            <a:picLocks noChangeAspect="1"/>
          </p:cNvPicPr>
          <p:nvPr/>
        </p:nvPicPr>
        <p:blipFill>
          <a:blip r:embed="rId3"/>
          <a:srcRect t="25000" r="78266" b="3125"/>
          <a:stretch>
            <a:fillRect/>
          </a:stretch>
        </p:blipFill>
        <p:spPr>
          <a:xfrm>
            <a:off x="2057400" y="1066800"/>
            <a:ext cx="5181600" cy="2438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26162"/>
          </a:xfrm>
        </p:spPr>
        <p:txBody>
          <a:bodyPr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                                                                                                                                                                                                                                       </a:t>
            </a:r>
            <a:br>
              <a:rPr lang="bn-BD" dirty="0" smtClean="0">
                <a:latin typeface="NikoshBAN" pitchFamily="2" charset="0"/>
                <a:cs typeface="NikoshBAN" pitchFamily="2" charset="0"/>
              </a:rPr>
            </a:br>
            <a:r>
              <a:rPr lang="bn-BD" dirty="0" smtClean="0">
                <a:latin typeface="NikoshBAN" pitchFamily="2" charset="0"/>
                <a:cs typeface="NikoshBAN" pitchFamily="2" charset="0"/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219200" y="1447800"/>
            <a:ext cx="7239000" cy="510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48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Jackfruit_hanging.JPG"/>
          <p:cNvPicPr>
            <a:picLocks noChangeAspect="1"/>
          </p:cNvPicPr>
          <p:nvPr/>
        </p:nvPicPr>
        <p:blipFill>
          <a:blip r:embed="rId2" cstate="print"/>
          <a:srcRect l="5000" t="23333" r="1667" b="7778"/>
          <a:stretch>
            <a:fillRect/>
          </a:stretch>
        </p:blipFill>
        <p:spPr>
          <a:xfrm>
            <a:off x="1600202" y="1676400"/>
            <a:ext cx="2743198" cy="2590800"/>
          </a:xfrm>
          <a:prstGeom prst="rect">
            <a:avLst/>
          </a:prstGeom>
        </p:spPr>
      </p:pic>
      <p:pic>
        <p:nvPicPr>
          <p:cNvPr id="6" name="Picture 5" descr="oran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5290" y="1927860"/>
            <a:ext cx="2466109" cy="2034540"/>
          </a:xfrm>
          <a:prstGeom prst="rect">
            <a:avLst/>
          </a:prstGeom>
        </p:spPr>
      </p:pic>
      <p:pic>
        <p:nvPicPr>
          <p:cNvPr id="7" name="Picture 6" descr="lichi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2600" y="4267200"/>
            <a:ext cx="3200400" cy="2129721"/>
          </a:xfrm>
          <a:prstGeom prst="rect">
            <a:avLst/>
          </a:prstGeom>
        </p:spPr>
      </p:pic>
      <p:pic>
        <p:nvPicPr>
          <p:cNvPr id="11" name="Picture 10" descr="banana-crop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1600" y="4495800"/>
            <a:ext cx="2667000" cy="1752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657600"/>
            <a:ext cx="8229600" cy="2057400"/>
          </a:xfrm>
        </p:spPr>
        <p:txBody>
          <a:bodyPr>
            <a:normAutofit/>
          </a:bodyPr>
          <a:lstStyle/>
          <a:p>
            <a:r>
              <a:rPr lang="bn-BD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নিচের উপাত্ত গুলোর মধ্যক নির্নয় কর-</a:t>
            </a:r>
            <a:br>
              <a:rPr lang="bn-BD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</a:br>
            <a:r>
              <a:rPr lang="en-US" sz="3600" dirty="0" smtClean="0">
                <a:solidFill>
                  <a:srgbClr val="FF0000"/>
                </a:solidFill>
              </a:rPr>
              <a:t/>
            </a:r>
            <a:br>
              <a:rPr lang="en-US" sz="3600" dirty="0" smtClean="0">
                <a:solidFill>
                  <a:srgbClr val="FF0000"/>
                </a:solidFill>
              </a:rPr>
            </a:br>
            <a:r>
              <a:rPr lang="bn-BD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৩ ,৬ ,৮ ,১০, ৯, ২, ১২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Flowchart: Decision 2"/>
          <p:cNvSpPr/>
          <p:nvPr/>
        </p:nvSpPr>
        <p:spPr>
          <a:xfrm>
            <a:off x="1600200" y="457200"/>
            <a:ext cx="5791200" cy="1676400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b="1" dirty="0" smtClean="0"/>
              <a:t>একক কাজঃ</a:t>
            </a:r>
            <a:endParaRPr lang="en-US" sz="3200" b="1" dirty="0"/>
          </a:p>
        </p:txBody>
      </p:sp>
      <p:sp>
        <p:nvSpPr>
          <p:cNvPr id="4" name="Down Arrow 3"/>
          <p:cNvSpPr/>
          <p:nvPr/>
        </p:nvSpPr>
        <p:spPr>
          <a:xfrm>
            <a:off x="4343400" y="2286000"/>
            <a:ext cx="484632" cy="914400"/>
          </a:xfrm>
          <a:prstGeom prst="downArrow">
            <a:avLst>
              <a:gd name="adj1" fmla="val 50000"/>
              <a:gd name="adj2" fmla="val 15963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976</TotalTime>
  <Words>96</Words>
  <Application>Microsoft Office PowerPoint</Application>
  <PresentationFormat>On-screen Show (4:3)</PresentationFormat>
  <Paragraphs>41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স্বাগতম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vt:lpstr>
      <vt:lpstr> </vt:lpstr>
      <vt:lpstr>Slide 3</vt:lpstr>
      <vt:lpstr>                                                                                                                                                                                                                                                                 </vt:lpstr>
      <vt:lpstr>আজকেরপাঠ- মধ্যক,প্রচুরক</vt:lpstr>
      <vt:lpstr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vt:lpstr>
      <vt:lpstr>                                                                                                                                                                                                                                                       </vt:lpstr>
      <vt:lpstr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vt:lpstr>
      <vt:lpstr>নিচের উপাত্ত গুলোর মধ্যক নির্নয় কর-  ৩ ,৬ ,৮ ,১০, ৯, ২, ১২</vt:lpstr>
      <vt:lpstr>Slide 10</vt:lpstr>
      <vt:lpstr>Slide 11</vt:lpstr>
      <vt:lpstr>                                                                                                                                                                         </vt:lpstr>
      <vt:lpstr>ধন্যবাদ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স্বাগতম</dc:title>
  <dc:creator>Kanchan</dc:creator>
  <cp:lastModifiedBy>Kanchan</cp:lastModifiedBy>
  <cp:revision>122</cp:revision>
  <dcterms:created xsi:type="dcterms:W3CDTF">2016-05-31T09:48:32Z</dcterms:created>
  <dcterms:modified xsi:type="dcterms:W3CDTF">2016-06-08T03:50:21Z</dcterms:modified>
</cp:coreProperties>
</file>